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3F9B-9074-404B-BB93-3B06A0E372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FD22-E10B-4EEB-A186-3A30BFC7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3F9B-9074-404B-BB93-3B06A0E372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FD22-E10B-4EEB-A186-3A30BFC7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5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3F9B-9074-404B-BB93-3B06A0E372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FD22-E10B-4EEB-A186-3A30BFC7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7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3F9B-9074-404B-BB93-3B06A0E372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FD22-E10B-4EEB-A186-3A30BFC7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3F9B-9074-404B-BB93-3B06A0E372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FD22-E10B-4EEB-A186-3A30BFC7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0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3F9B-9074-404B-BB93-3B06A0E372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FD22-E10B-4EEB-A186-3A30BFC7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3F9B-9074-404B-BB93-3B06A0E372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FD22-E10B-4EEB-A186-3A30BFC7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1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3F9B-9074-404B-BB93-3B06A0E372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FD22-E10B-4EEB-A186-3A30BFC7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7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3F9B-9074-404B-BB93-3B06A0E372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FD22-E10B-4EEB-A186-3A30BFC7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3F9B-9074-404B-BB93-3B06A0E372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FD22-E10B-4EEB-A186-3A30BFC7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6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3F9B-9074-404B-BB93-3B06A0E372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FD22-E10B-4EEB-A186-3A30BFC7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5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23F9B-9074-404B-BB93-3B06A0E3720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FD22-E10B-4EEB-A186-3A30BFC7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99" y="-9073"/>
            <a:ext cx="8724641" cy="68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61" y="0"/>
            <a:ext cx="9235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472" y="0"/>
            <a:ext cx="5891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5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2" y="0"/>
            <a:ext cx="10993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0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993"/>
            <a:ext cx="12192000" cy="47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9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83" y="0"/>
            <a:ext cx="10478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9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42" y="0"/>
            <a:ext cx="8479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6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078" y="0"/>
            <a:ext cx="9241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8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2265"/>
            <a:ext cx="12192000" cy="43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1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76" y="1"/>
            <a:ext cx="859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9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8" y="0"/>
            <a:ext cx="11056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93" y="0"/>
            <a:ext cx="8269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5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BBlake</dc:creator>
  <cp:lastModifiedBy>Brad Blake</cp:lastModifiedBy>
  <cp:revision>2</cp:revision>
  <dcterms:created xsi:type="dcterms:W3CDTF">2017-05-03T18:00:36Z</dcterms:created>
  <dcterms:modified xsi:type="dcterms:W3CDTF">2020-04-10T17:30:57Z</dcterms:modified>
</cp:coreProperties>
</file>