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8" autoAdjust="0"/>
    <p:restoredTop sz="94660"/>
  </p:normalViewPr>
  <p:slideViewPr>
    <p:cSldViewPr snapToGrid="0">
      <p:cViewPr varScale="1">
        <p:scale>
          <a:sx n="78" d="100"/>
          <a:sy n="78" d="100"/>
        </p:scale>
        <p:origin x="120" y="7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3F9B-9074-404B-BB93-3B06A0E37209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FFD22-E10B-4EEB-A186-3A30BFC748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370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3F9B-9074-404B-BB93-3B06A0E37209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FFD22-E10B-4EEB-A186-3A30BFC748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550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3F9B-9074-404B-BB93-3B06A0E37209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FFD22-E10B-4EEB-A186-3A30BFC748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773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3F9B-9074-404B-BB93-3B06A0E37209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FFD22-E10B-4EEB-A186-3A30BFC748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278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3F9B-9074-404B-BB93-3B06A0E37209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FFD22-E10B-4EEB-A186-3A30BFC748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502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3F9B-9074-404B-BB93-3B06A0E37209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FFD22-E10B-4EEB-A186-3A30BFC748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318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3F9B-9074-404B-BB93-3B06A0E37209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FFD22-E10B-4EEB-A186-3A30BFC748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014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3F9B-9074-404B-BB93-3B06A0E37209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FFD22-E10B-4EEB-A186-3A30BFC748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679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3F9B-9074-404B-BB93-3B06A0E37209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FFD22-E10B-4EEB-A186-3A30BFC748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25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3F9B-9074-404B-BB93-3B06A0E37209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FFD22-E10B-4EEB-A186-3A30BFC748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060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3F9B-9074-404B-BB93-3B06A0E37209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FFD22-E10B-4EEB-A186-3A30BFC748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455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F23F9B-9074-404B-BB93-3B06A0E37209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4FFD22-E10B-4EEB-A186-3A30BFC748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915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2399" y="-9073"/>
            <a:ext cx="8724641" cy="686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5096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8161" y="0"/>
            <a:ext cx="92356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137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0472" y="0"/>
            <a:ext cx="58910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2580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252" y="0"/>
            <a:ext cx="109936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003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1993"/>
            <a:ext cx="12192000" cy="4707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390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8083" y="0"/>
            <a:ext cx="104788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292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6142" y="0"/>
            <a:ext cx="84797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165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078" y="0"/>
            <a:ext cx="92418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7896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2265"/>
            <a:ext cx="12192000" cy="4397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3186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5176" y="1"/>
            <a:ext cx="85944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892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578" y="0"/>
            <a:ext cx="110560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157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1493" y="0"/>
            <a:ext cx="82690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653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BBlake</dc:creator>
  <cp:lastModifiedBy>Brad Blake</cp:lastModifiedBy>
  <cp:revision>2</cp:revision>
  <dcterms:created xsi:type="dcterms:W3CDTF">2017-05-03T18:00:36Z</dcterms:created>
  <dcterms:modified xsi:type="dcterms:W3CDTF">2020-04-10T17:30:57Z</dcterms:modified>
</cp:coreProperties>
</file>